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AAD95-D303-4355-B794-0455AD251D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D36BC-244B-4115-9BB0-E94EB93D02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 rate for the old and the new AFP.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C7929-EC6C-413C-98B2-4395BE8E27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Response rate for the old and the new AFP.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82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Response rate for the old and the new AFP.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2024-05-19T11:22:15Z</dcterms:modified>
</cp:coreProperties>
</file>