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C699E-03F9-458B-9043-5A6F6AC73F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D867F-6E67-44E7-A31C-AB3504FAEB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ISAcreator plugin, capturing metabolites identified within the metabolomics experiments and mapped to the relevant chemical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76CB6-733F-4FEF-8570-689BA7C62E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ISAcreator plugin, capturing metabolites identified within the metabolomics experiments and mapped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913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ISAcreator plugin, capturing metabolites identified within the metabolomics experiments and mapped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2024-05-15T14:11:55Z</dcterms:modified>
</cp:coreProperties>
</file>