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107473-9B8B-4C1D-A84B-1367DA2106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2B40F-5484-4261-AFC6-4E0CDB374D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a template search of expression data: screenshot of the ‘SpellDataSet→SpellScore→Genes’ template showing the SpellExpression Score constrained to be between ≥3 and ≤−3, and the SpellDatasetCondition name constrained to be ‘=*sorbitol*’. Switching ON the other parameters such as ‘SpellDataSet author’ or ‘SpellDataset pubmedID’ will allow constraint of those values. The ‘Show Results’ button runs the query. This template is prepopulated with certain constraints, but clicking on the ‘Edit Query’ button will bring up the Model browser, which offers more options for query constraints and output formats.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7689BE-83CD-4849-8D92-B3DAC8E5F1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editing a template using the Query Builder. The Model Browser (on the left) displays the attributes for the GOAnnotation object in the Gene→GO Terms template. Clicking on the ‘CONSTRAIN→’ button next to the namespace box allows one to constrain on the ontology namespace. The Query Overview (on the right) shows the ontology namespace being restricted to the value ‘Biological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7689BE-83CD-4849-8D92-B3DAC8E5F10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bar062, </a:t>
            </a:r>
            <a:r>
              <a:rPr lang="en-US" altLang="en-US" sz="1000">
                <a:solidFill>
                  <a:srgbClr val="333333"/>
                </a:solidFill>
                <a:hlinkClick r:id="rId3"/>
              </a:rPr>
              <a:t>https://doi.org/10.1093/database/bar062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a template search of expression data: screenshot of the ‘SpellDataSet→SpellScore→Genes’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45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bar062, </a:t>
            </a:r>
            <a:r>
              <a:rPr lang="en-US" altLang="en-US" sz="1000">
                <a:solidFill>
                  <a:srgbClr val="333333"/>
                </a:solidFill>
                <a:hlinkClick r:id="rId3"/>
              </a:rPr>
              <a:t>https://doi.org/10.1093/database/bar062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editing a template using the Query Builder. The Model Browser (on the left) displays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50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Example of a template search of expression data: screenshot of the ‘SpellDataSet→SpellScore→Genes’ template ...</vt:lpstr>
      <vt:lpstr>Figure 2. An example of editing a template using the Query Builder. The Model Browser (on the left) displays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2024-05-19T07:14:09Z</dcterms:modified>
</cp:coreProperties>
</file>