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5B3DD-64C2-4F94-A395-F1CDF23D8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951C5-28D9-40C5-B83F-CAE90B2E14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article (PMID: 11160820) processed by MET.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2AB9CC-94E5-4E9C-BE08-8EC305C4BB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article (PMID: 11160820) processed by MET.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292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article (PMID: 11160820) processed by MET.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2024-05-19T11:22:14Z</dcterms:modified>
</cp:coreProperties>
</file>