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4BEB7-F29B-43A8-BD69-6AA3586357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522BA-EE60-4F30-9CD4-69C1FC6507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returning page of ‘Annotations’ query way. (A) The status of multiple-level annotation is showed in a table. (B) The detailed information can be displayed with a further click.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CB052-DA7A-441B-85B9-93E56BB71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returning page of ‘Annotations’ query way. (A) The status of multiple-level annotation is showed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31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returning page of ‘Annotations’ query way. (A) The status of multiple-level annotation is showed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2024-05-20T16:18:28Z</dcterms:modified>
</cp:coreProperties>
</file>