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45954-FE9C-4942-A8BB-A1504B298A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0FA8E-BE20-4986-A32A-DDCDC162AF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PhenoMiner illustrating the flow of data from the literature, to text mining, to association discovery and into an integrated semantic representation.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6BA01-E3D9-470C-B33C-6EC47347CF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PhenoMiner illustrating the flow of data from the literature, to text mining, to association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74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PhenoMiner illustrating the flow of data from the literature, to text mining, to association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2024-05-15T05:45:38Z</dcterms:modified>
</cp:coreProperties>
</file>