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9680A-3736-4C7D-99B3-64C5D9BC40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A0199-8FF8-494A-8A27-6CCC07C8A9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characterization of differentially expressed HA miRNA–targets (a) GO: biological processes. (b) GO: molecular functions (c) GO: cellular compartment and (d) KEGG pathway enrichment.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B95DB-65CA-4DD6-9C97-380E656E8C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Functional characterization of differentially expressed HA miRNA–targets (a) GO: biological processes.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10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Functional characterization of differentially expressed HA miRNA–targets (a) GO: biological processes.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2024-05-19T14:31:01Z</dcterms:modified>
</cp:coreProperties>
</file>