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F6DAE5-AE14-4923-A8FD-FCC433E325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86C345-0973-4C7D-AC1B-95734BAC70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Identifier mapping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D71047-84AA-45CF-A9CD-BCA35B0469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Identifier mapping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828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Identifier mapping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2024-05-19T04:19:36Z</dcterms:modified>
</cp:coreProperties>
</file>