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8AC38-1EE5-4BA5-997E-38DC6D6F03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9AD58-D58F-4551-9CFB-1ECDDACD82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total counts of the registered rat strains at RGD over a 10-year period. Five strain types, inbred, outbred, congenic, mutant and transgenic strains, are selected to show the growth trends among different strain types. (B) The 15 high-level nodes of the RS Ontology. (C) The ontological tree of SS/JrHsdMcwi. (D) Using SS/JrHsdMcwi as a search keyword to retrieve strains related to this strain. The numbers in parentheses show the total number and the breakdown numbers for the strain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9DDCC-8847-4754-9447-3D72C4BF20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The total counts of the registered rat strains at RGD over a 10-year period. Five strain types, inbred,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62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The total counts of the registered rat strains at RGD over a 10-year period. Five strain types, inbred,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2024-05-11T12:20:02Z</dcterms:modified>
</cp:coreProperties>
</file>