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BD55B-9985-491F-AE64-FBABBD459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1FBAFA-F961-4275-BEBB-1271516504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overview of NLP systems used by DrugProt participants (part I): there is no information about team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7B6F02-6466-4E8F-B4F0-60430C7BEF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12. </a:t>
            </a:r>
            <a:r>
              <a:rPr lang="en-US" altLang="en-US" b="0"/>
              <a:t>An overview of NLP systems used by DrugProt participants (part I): there is no information about team 16.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12. An overview of NLP systems used by DrugProt participants (part I): there is no information about team 16.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2024-07-27T03:08:41Z</dcterms:modified>
</cp:coreProperties>
</file>