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2E666-ADF4-4D06-A02F-DCC2492E29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5356F-55FB-443B-99BA-118C0D212B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analysis of RING E3s, HECT and other E3s. (A) Biological processes enriched by RING E3s; (B) biological processed enriched by HECT and other E3s. A, regulation of apoptosis; B, apoptosis; C, cellular response to stress; D, cell cycle; E: response to DNA damage stimulus; F: positive regulation of macromolecule metabolic process; G: positive regulation of transcription; H: positive regulation of RNA metabolic process; I: positive regulation of gene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56D82D-DD91-4A1E-A970-D4393421DE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Functional analysis of RING E3s, HECT and other E3s. (A) Biological processes enriched by RING E3s;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767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Functional analysis of RING E3s, HECT and other E3s. (A) Biological processes enriched by RING E3s;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2024-04-28T00:54:25Z</dcterms:modified>
</cp:coreProperties>
</file>