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ECE8B8-31B2-49F8-93B8-E4C848B1F7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E3E377-C194-49A6-AB45-EE4DE61A6B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KG of L. reuteri.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DF50F-A376-4A00-BDC0-7D1C9E155D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KG of L. reuteri.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KG of L. reuteri.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2024-05-17T04:13:44Z</dcterms:modified>
</cp:coreProperties>
</file>