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421B3-C403-4C73-8F5E-8E0B8EB1AC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964A49-2A5D-4D6E-A476-6FF5C940A5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of documents having a mutation identified by at least one of four mutation detection tools. Relevant: documents labelled as relevant for PPIm in the training set, otherwise non-relevant. Mutations found: documents have a mutation mention identified by at least one of the tools, otherwise no mutations found. The y-axis corresponds to the proportion relative to the relevant or non-relevant document collections, respectively. For instance, almost 70% of non-relevant documents (1628 out of 2353) have no detected mutation mentions. (b) Distribution of relevant documents having mutations identified by individual tools; y = 1729 is the total number of relevant documents, in which we would expect to have at least one mutation mentioned per task definition.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906929-BA7E-471A-9ACF-35114E50E5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Distribution of documents having a mutation identified by at least one of four mutation detection tools.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10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Distribution of documents having a mutation identified by at least one of four mutation detection tools.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2024-05-15T10:16:34Z</dcterms:modified>
</cp:coreProperties>
</file>