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718B7-BDB0-41B8-B8E9-3B03D58CAE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67FC38-634F-4F15-A7C2-11E0DE7BE6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Operation process and related pages.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80A39E-3BB1-4EE2-84AB-8B66ABE06D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Operation process and related pages.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40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Operation process and related pages.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2024-05-19T16:19:32Z</dcterms:modified>
</cp:coreProperties>
</file>