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88F07B-3D70-4127-9C11-6AF841E168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8D34CE-BB8F-4FA2-A675-A0DE055133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TAIR annotation detail page showing attribution to community member.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E9F37-EC12-4B55-A64D-98ADE445FE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TAIR annotation detail page showing attribution to community member.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401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TAIR annotation detail page showing attribution to community member.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2024-05-19T12:57:07Z</dcterms:modified>
</cp:coreProperties>
</file>