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61036-3D56-4BEC-85A7-3B754C0DA6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8989E-35DC-4D14-AEBB-6DD23001CB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(A–G) Represents the total number of predicted IFN epitopes along with positive and negative IFNs for each protein of the seven MMVs,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86325-1BA0-40B0-AD09-237195ACC3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(A–G) Represents the total number of predicted IFN epitopes along with positive and negative IFNs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9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(A–G) Represents the total number of predicted IFN epitopes along with positive and negative IFNs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2024-05-19T16:18:51Z</dcterms:modified>
</cp:coreProperties>
</file>