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B53942-619E-43E9-9912-7A1D65F755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281C94-16C5-429F-890C-9ADBBFD208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Map of the Northern Crescent region viewed at county and state pooling levels with tabular data reported at the county level. Scenario settings included adoption of 25% available cropland adopting a cover crop (20% legume and 80% non-legume) and assumed that 2017 acres in cover crop were composed of 10% legume and 90% non-legume.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6CE5D-81CE-4139-B9BB-E85DFCC92A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Map of the Northern Crescent region viewed at county and state pooling levels with tabular data reported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86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Map of the Northern Crescent region viewed at county and state pooling levels with tabular data reported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2024-05-19T14:39:56Z</dcterms:modified>
</cp:coreProperties>
</file>