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6754B3-E512-4787-8AED-066F4F5C90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C3175E-9DA3-4A27-8FB7-2109EB53A1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DrugProt shared task overview. Training phase (1), test phase (2,3), results (4) and impact (5).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6F9FC6-88A2-40F2-B4DF-8F746A4A43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DrugProt shared task overview. Training phase (1), test phase (2,3), results (4) and impact (5).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DrugProt shared task overview. Training phase (1), test phase (2,3), results (4) and impact (5).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2024-07-27T07:00:56Z</dcterms:modified>
</cp:coreProperties>
</file>