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D9FECF-5DE4-4FA6-8F30-5E82A48353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BB378D-E740-46DB-9AC2-B750EDAC7B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Reasons for discordance between MP-BioPath-based predictions and published evidence.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107E7C-FF7A-49C5-9CC4-0E2419796B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Reasons for discordance between MP-BioPath-based predictions and published evidence.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71800" y="1371600"/>
            <a:ext cx="320819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Reasons for discordance between MP-BioPath-based predictions and published evidence.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2024-05-02T22:49:40Z</dcterms:modified>
</cp:coreProperties>
</file>