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12D85C-010C-415C-90F4-CDB0800AFB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A3EB51-60ED-4E0F-89D7-846F974150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a SNP data search.
A. Genome version items. B. Basic search items. C. Advanced search items.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9C5292-7391-4085-A7FA-BC81AD7128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Screenshots of a SNP data search.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354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Screenshots of a SNP data search.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2024-05-19T19:27:14Z</dcterms:modified>
</cp:coreProperties>
</file>