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96C4F8-FE62-4925-A1A6-034C63C9AE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9FEF6A-BE2E-46BB-8490-FC2F47A98E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Population group disease disparity scores. The distributions of disease disparity scores for each population group attribute are shown. Each point is a disease phenotype plotted with its group-specific disparity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5DCE9-BB74-47A4-AA2A-B01A89B071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Population group disease disparity scores. The distributions of disease disparity scores for each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39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Population group disease disparity scores. The distributions of disease disparity scores for each population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2024-05-20T03:10:21Z</dcterms:modified>
</cp:coreProperties>
</file>