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484CE2-4C75-45DC-A16D-0C19752E07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DBCB2-8DAA-4087-BE52-9F21B2ADDA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Screenshots of SNV browse pages. A. Individual SNVs’ browse page contains the filtration pane with the SNV result table below. By using the filtration pane, users can filter SNV data and get a list of relevant SNVs. B. Non-redundant SNVs’ browse page. Comparative map of genotypes in each individual is indicated by colored and filled circles in SNV result table. C. Detailed information for an SNV.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9A6442-3472-4C1E-A0EB-6B691FA0D2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baaa027, </a:t>
            </a:r>
            <a:r>
              <a:rPr lang="en-US" altLang="en-US" sz="1000">
                <a:solidFill>
                  <a:srgbClr val="333333"/>
                </a:solidFill>
                <a:hlinkClick r:id="rId3"/>
              </a:rPr>
              <a:t>https://doi.org/10.1093/database/baaa027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Screenshots of SNV browse pages. A. Individual SNVs’ browse page contains the filtration pane with the SNV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736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Screenshots of SNV browse pages. A. Individual SNVs’ browse page contains the filtration pane with the SNV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2024-05-19T09:58:28Z</dcterms:modified>
</cp:coreProperties>
</file>