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0CDB1F-DA26-425F-A0D0-0DD49A9CD5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68C61-2D04-4229-BC84-1497BA99DA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protein abundance methods in HBFP database based on a number of original quantitative analysis methods from the original literature studies. Note that the sum of protein abundance is not 100% since not all of the literature studies provide quantitative analysis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095765-472D-467E-B5BA-37EE9844A2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Distribution of protein abundance methods in HBFP database based on a number of original quantitative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38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Distribution of protein abundance methods in HBFP database based on a number of original quantitative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2024-05-18T22:34:41Z</dcterms:modified>
</cp:coreProperties>
</file>