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FEF1B-76AE-4596-9962-E51CED0875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B61DED-0693-4A2B-9E2A-2D4163E7BA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RA map in MINERVA platform. (A) Users can use the search box to type in the element of interest. The resulting element shows up as pins on the map. Corresponding annotations of the searched element, like HGNC, Entrez Gene, RefSeq and Ensembl identifiers are displayed on the left panel along with the PubMed identifiers of the manually curated annotations. (B) Further clicking on the pin will display additional information about interacting drugs, chemicals and microRNAs for the element.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77571-9898-4449-9560-1334CDD9F9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baaa017, </a:t>
            </a:r>
            <a:r>
              <a:rPr lang="en-US" altLang="en-US" sz="1000">
                <a:solidFill>
                  <a:srgbClr val="333333"/>
                </a:solidFill>
                <a:hlinkClick r:id="rId3"/>
              </a:rPr>
              <a:t>https://doi.org/10.1093/database/baaa017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RA map in MINERVA platform. (A) Users can use the search box to type in the element of interest.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29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RA map in MINERVA platform. (A) Users can use the search box to type in the element of interest.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2024-05-19T14:16:22Z</dcterms:modified>
</cp:coreProperties>
</file>