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02E5F2-F826-4115-A5AD-CD52D7D7DB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664C61-229A-44B6-828F-8C7D6F778A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database content and construction. The dbBIP contains genetic data and analytical tools with browse, search, download and visualize functions.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8ED42E-14B6-4795-BA51-A0C23DE879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Overview of database content and construction. The dbBIP contains genetic data and analytical tools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471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Overview of database content and construction. The dbBIP contains genetic data and analytical tools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2024-05-12T22:23:08Z</dcterms:modified>
</cp:coreProperties>
</file>