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80452-0C04-4664-B9C8-3F1BCE7181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CB20C5-EB4F-4085-981C-DF7D4DABB9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C35A3E-3A37-4823-AA6A-AE18A27D45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261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2024-05-20T10:56:30Z</dcterms:modified>
</cp:coreProperties>
</file>