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B4DEDF-7091-4502-AF3B-917C779E2B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CD76E-6672-45C8-8BB6-4F1A34ABE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Different properties defined between SCDO concepts mapping the current SCD knowledge. Numbers at the top of bars represent the frequency of occurrence of the association in the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EBDA9-9DA4-4323-89B5-A27BC563DC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Different properties defined between SCDO concepts mapping the current SCD knowledge. Numbers at the top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9313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Different properties defined between SCDO concepts mapping the current SCD knowledge. Numbers at the top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2024-05-06T15:17:25Z</dcterms:modified>
</cp:coreProperties>
</file>