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61B0BA-557B-4E42-AC81-4F1EF8898E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0DF92-8E10-4266-9EFA-33CEAF32A7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mycoCLAP search page. The main search page from mycoCLAP is shown here. Keywords such as enzyme activity, glycoside hydrolase family or a substrate name can be entered as search terms. Leaving the field blank and clicking on ‘search’ allows a user to browse the database. The information recorded during the curation process has been divided into six categories shown here; Enzyme Name, Biochemical Properties, Annotation, External Resources, Protein Features and Sequence. By checking boxes under these categories a user can determine which types of information will be displayed on the results page. The default settings are shown here. The tabs along the top allow quick and easy navigation through all of mycoCLAP’s features.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29309D-2C42-4CA8-B0EB-71F1467C50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bar020, </a:t>
            </a:r>
            <a:r>
              <a:rPr lang="en-US" altLang="en-US" sz="1000">
                <a:solidFill>
                  <a:srgbClr val="333333"/>
                </a:solidFill>
                <a:hlinkClick r:id="rId3"/>
              </a:rPr>
              <a:t>https://doi.org/10.1093/database/bar020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mycoCLAP search page. The main search page from mycoCLAP is shown here. Keywords such as enzyme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164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mycoCLAP search page. The main search page from mycoCLAP is shown here. Keywords such as enzyme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2024-05-03T06:20:53Z</dcterms:modified>
</cp:coreProperties>
</file>