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1BB9A-ED74-45DF-B147-09BC084FAD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7C5BB-EADE-4304-80B8-23EE54BC6B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EDGs with an (a) active, (b), passive (b), and (c) nominalized forms of the verb “activate”.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4C4A-0C22-4D10-83A6-44F8DA9FD6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Flowchart of our system in the BioC subtask 4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4C4A-0C22-4D10-83A6-44F8DA9FD6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Sample EDGs with coordination and apposition.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4C4A-0C22-4D10-83A6-44F8DA9FD6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EDGs with an (a) active, (b), passive (b), and (c) nominalized forms of the verb “activate”.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691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Flowchart of our system in the BioC subtask 4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18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Sample EDGs with coordination and apposition.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8126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Sample EDGs with an (a) active, (b), passive (b), and (c) nominalized forms of the verb “activate”.
</vt:lpstr>
      <vt:lpstr>Figure 2. Flowchart of our system in the BioC subtask 4 pipeline.
</vt:lpstr>
      <vt:lpstr>Figure 3. Sample EDGs with coordination and apposition.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2024-05-18T19:47:13Z</dcterms:modified>
</cp:coreProperties>
</file>