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653241-A11E-49D2-965F-54DE6C43ED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783116-C277-4118-A85A-31885E2184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expression analysis results of four demonstrative gene pairs (tested gene, splitting gene/quartile criterion): (MKI67, AURKA); (GZMA, PRF1); (GZMA, ESR1) and (PRF1, ESR1).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31EE7-5E59-4D3D-ADF3-2FACDC3033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Customized expression analysis results of four demonstrative gene pairs (tested gene, splitting gene/quartile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11500" y="1371600"/>
            <a:ext cx="29117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Customized expression analysis results of four demonstrative gene pairs (tested gene, splitting gene/quartile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2024-05-19T16:41:42Z</dcterms:modified>
</cp:coreProperties>
</file>