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E3E333-9086-46C1-A4C2-3C048A5D6D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07C44B-7447-4CB8-A5CF-D4F8A82E5F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Workflow of creation of database by processing and storing miRNA-relevant information and viewing through an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9B5D23-2845-4B12-B077-5EAEF1DF23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Workflow of creation of database by processing and storing miRNA-relevant information and viewing through 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559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Workflow of creation of database by processing and storing miRNA-relevant information and viewing through 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2024-05-19T16:41:44Z</dcterms:modified>
</cp:coreProperties>
</file>