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FF6B1-008A-4A4C-A317-00104116DC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2FCA2E-FCFE-45CE-8278-337F585620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sentence illustrating biochemical entities and their 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42261-EC60-4D31-8355-C70A1D7F35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sentence illustrating biochemical entities and their relations.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996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Example sentence illustrating biochemical entities and their relations.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2024-05-19T20:10:38Z</dcterms:modified>
</cp:coreProperties>
</file>