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EA7F9-B9AC-4EF6-A0FF-5300EAA733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3184D7-7133-4202-9E0A-3130284C45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and distribution of miRNAs and lncRNAs related to CVDs. The x-coordinate K is the number of related CVDs, and the y-coordinate is the proportion of ncRNAs (miRNAs or lncRNAs). (A) Scale-free feature of lncRNAs related to CVDs. (B) Scale-free feature of lncRNAs related to CVDs. (C) Percentage of biomarkers in universal miRNAs and specific miRNAs.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420AC-080B-4368-8181-E9F04051A3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Correlations and distribution of miRNAs and lncRNAs related to CVDs. The x-coordinate K is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326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Correlations and distribution of miRNAs and lncRNAs related to CVDs. The x-coordinate K is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2024-05-19T13:10:45Z</dcterms:modified>
</cp:coreProperties>
</file>