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98487-D644-4D2C-8A11-C200642F73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2BB48A-89D4-4313-B648-D16A4D8281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Clickable SBGN (Systems Biology Graphical Notation) diagram for Pantoea agglomerans DAPP-PG 734, with sensing and producing mechanisms for both C6-HSL and C4-HSL.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2F0549-4E5A-4D9C-8DEC-DF7ABF0C85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Clickable SBGN (Systems Biology Graphical Notation) diagram for Pantoea agglomerans DAPP-PG 734, with sensing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214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Clickable SBGN (Systems Biology Graphical Notation) diagram for Pantoea agglomerans DAPP-PG 734, with sensing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2024-05-03T14:57:07Z</dcterms:modified>
</cp:coreProperties>
</file>