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EA54B8-0B25-43C3-B323-AD8F5E74118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DC6EAB-3811-49A3-8998-24983C09A78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Gene type composition of GeneBase 1.1 Human entries for a total of 59 801 genes and (B) for 22 451 ‘REVIEWED’ or ‘VALIDATED’ genes with at least one ‘REVIEWED’ or ‘VALIDATED’ transcript (genes not in current annotation release are excluded). Gene type labels are derived from ‘Gene_Type’ field of GeneBase 1.1 Human ‘Gene_Summary’ table as annotated in NCBI Gene as follows: protein-coding, pseudo (pseudogenes), ncRNA (non-coding RNA), snoRNA (small nucleolar RNA), snRNA (small nuclear RNA), rRNA (ribosomal RNA), tRNA (transfer RNA), ‘other’ and ‘unknown’.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D5E9F9-5BB4-4343-841F-A6CFBD35A4B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Number of ‘REVIEWED’ or ‘VALIDATED’ genes with at least one ‘REVIEWED’ or ‘VALIDATED’ transcript in GeneBase 1.1 Human (genes not in current annotation release are excluded) divided in protein-coding genes, pseudogenes and non-coding genes (which include genes for ribosomal RNAs, small nucleolar RNAs, small nuclear RNAs and non-coding RNAs) for each human chromosome. See Table 1 and Supplementary Table S2 for more details.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D5E9F9-5BB4-4343-841F-A6CFBD35A4B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Exon (A) and intron (B) length distributions considering GeneBase 1.1 Human ‘Gene_Table’ records with a ‘VALIDATED’ or ‘REVIEWED’ RefSeq status, with an ‘NM_’ (protein-coding RNAs, continuous lines) or ‘NR_’ (non-coding RNAs, dotted lines) type of corresponding RefSeq RNA accession number, belonging to ‘REVIEWED’ or ‘VALIDATED’ genes excluding those not in current annotation release.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D5E9F9-5BB4-4343-841F-A6CFBD35A4BC}"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w153"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w153"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w153"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2016, , 2016, baw153, </a:t>
            </a:r>
            <a:r>
              <a:rPr lang="en-US" altLang="en-US" sz="1000">
                <a:solidFill>
                  <a:srgbClr val="333333"/>
                </a:solidFill>
                <a:hlinkClick r:id="rId3"/>
              </a:rPr>
              <a:t>https://doi.org/10.1093/database/baw153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Gene type composition of GeneBase 1.1 Human entries for a total of 59 801 genes and (B) for 22 451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01518"/>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2016, , 2016, baw153, </a:t>
            </a:r>
            <a:r>
              <a:rPr lang="en-US" altLang="en-US" sz="1000">
                <a:solidFill>
                  <a:srgbClr val="333333"/>
                </a:solidFill>
                <a:hlinkClick r:id="rId3"/>
              </a:rPr>
              <a:t>https://doi.org/10.1093/database/baw153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Number of ‘REVIEWED’ or ‘VALIDATED’ genes with at least one ‘REVIEWED’ or ‘VALIDATED’ transcript in GeneBase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08200" y="1371600"/>
            <a:ext cx="4930996"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2016, , 2016, baw153, </a:t>
            </a:r>
            <a:r>
              <a:rPr lang="en-US" altLang="en-US" sz="1000">
                <a:solidFill>
                  <a:srgbClr val="333333"/>
                </a:solidFill>
                <a:hlinkClick r:id="rId3"/>
              </a:rPr>
              <a:t>https://doi.org/10.1093/database/baw153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Exon (A) and intron (B) length distributions considering GeneBase 1.1 Human ‘Gene_Table’ records with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11400" y="1371600"/>
            <a:ext cx="452594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(A) Gene type composition of GeneBase 1.1 Human entries for a total of 59 801 genes and (B) for 22 451 ...</vt:lpstr>
      <vt:lpstr>Figure 2. Number of ‘REVIEWED’ or ‘VALIDATED’ genes with at least one ‘REVIEWED’ or ‘VALIDATED’ transcript in GeneBase ...</vt:lpstr>
      <vt:lpstr>Figure 3. Exon (A) and intron (B) length distributions considering GeneBase 1.1 Human ‘Gene_Table’ records with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2024-05-20T19:42:13Z</dcterms:modified>
</cp:coreProperties>
</file>