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41A33E-91D1-414E-A834-FC07D8A69E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7277F3-CBE6-409F-8383-F5A74B3F9D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tab where users can view and edit the phenotype details of a specific sample.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23FF69-692A-4957-AC57-20D5F2D56E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Sample tab where users can view and edit the phenotype details of a specific sample.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493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Sample tab where users can view and edit the phenotype details of a specific sample.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2024-05-21T16:15:33Z</dcterms:modified>
</cp:coreProperties>
</file>