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E2238-865D-4383-AEE3-37505B39E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AA0EB-4FE9-4CF0-848F-CE2D694C9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time to first and last click in minutes.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CF70C-35D5-460F-8478-88EB9BACF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Distribution of time to first and last click in minutes.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5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Distribution of time to first and last click in minutes.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2024-05-15T03:34:54Z</dcterms:modified>
</cp:coreProperties>
</file>