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DF503-EF24-46EA-8436-DB283DA822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3EEC5-AD66-46FB-BCF8-528F06752C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BLAB2Cancer sheet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C4A0F-9607-4C1B-B52C-FAC592AD1D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BLAB2Cancer sheet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BLAB2Cancer sheet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2024-05-17T06:06:01Z</dcterms:modified>
</cp:coreProperties>
</file>