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394225-71AA-4012-AE33-6926AFC0CB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4DD3D2-E4AD-4D0D-B270-49C41FDB493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RGD phenotype expected ranges for `Systolic Blood Pressure’ for outbred and mutant strains under naïve control conditions. The dotted lines represent the expected range for the `Control Strain Group’ based on 14 inbred strains used as controls for this phenotype.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3A5E3E-E2BF-4478-8821-6FFF7214591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0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baz037,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RGD phenotype expected ranges for `Systolic Blood Pressure’ for outbred and mutant strains under naïve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29260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RGD phenotype expected ranges for `Systolic Blood Pressure’ for outbred and mutant strains under naïve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2024-05-13T08:07:58Z</dcterms:modified>
</cp:coreProperties>
</file>