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980410-9557-42AA-B06D-07FB12D1FA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970614-87E5-4257-97D6-E05E21D6F9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the integration of multiple text-mining tools (PMID: 22547075).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D30628-463B-49FB-9FC6-2B44CCF7F9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Example of the integration of multiple text-mining tools (PMID: 22547075).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507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Example of the integration of multiple text-mining tools (PMID: 22547075).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2024-05-18T20:45:29Z</dcterms:modified>
</cp:coreProperties>
</file>