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44B2B6-1F67-43F2-B6CD-D12B461220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2BA56-BAEA-421C-B416-E963E7616A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UpSet plot detailing the overlap among drug hits across 12 independent published in  vitro drug screen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5DE63-B34B-4881-9F31-D3D0E7EA21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UpSet plot detailing the overlap among drug hits across 12 independent published in  vitro drug screen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82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UpSet plot detailing the overlap among drug hits across 12 independent published in  vitro drug screen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2024-05-17T04:50:14Z</dcterms:modified>
</cp:coreProperties>
</file>