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CD6FA-DAEC-4DAA-A78E-3896F79825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0472C-16B0-486C-8DC5-7569B12588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 set annotations produced by PRID/GSLA. The annotations produced by GSLA are more comprehensive and inspire further mechanism studies. We performed DAVID and gene ontology analysis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E0443F-F6ED-4D77-A4BA-66AFD83F63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gene set annotations produced by PRID/GSLA. The annotations produced by GSLA are more comprehensive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06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gene set annotations produced by PRID/GSLA. The annotations produced by GSLA are more comprehensive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2024-05-19T12:57:33Z</dcterms:modified>
</cp:coreProperties>
</file>