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E3F6ED-0625-462A-BEEF-D34C5ACE037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CB7F56-0F8A-4A33-94FF-2E9B00BD02B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Work flow chart. Here, the cancer site will be specific to cancer site searched, e.g. breast, prostate and lung. Details for search criteria and result are shown in supplementary file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1607E5-A770-4229-B562-F1CBDB1F321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Entity-Relation diagram.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1607E5-A770-4229-B562-F1CBDB1F321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screenshot of the utility of CMBD. (a) The browse page, biomarkers are classified by their site, class, usage and flag reported in the literature; (b) the list of items matching the filter criteria; (c) search page; (d) the list of items matching fuzzy retrieval; (e) detail information about biomarkers.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1607E5-A770-4229-B562-F1CBDB1F321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Classification and statistics of biomarkers. (a) Type of biomarkers; (b) usage distribution of biomarkers; (c) site distribution of biomarkers; (d) classification distribution of single molecular biomarkers in different sites.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1607E5-A770-4229-B562-F1CBDB1F321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Weighed network of cancers and metabolic biomarkers. Nodes represent cancers and biomarkers, labeled by cancer site and biomarkers’ ID in CMBD. Cancer node and biomarker node are linked by an edge if they are reported in a literature. The size of cancer node represents the number of biomarker nodes linked to it, and the width of edge represents the frequencies that the cancer and the biomarker are reported in literatures.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1607E5-A770-4229-B562-F1CBDB1F321D}"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9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9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9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094"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a094"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baaa094, </a:t>
            </a:r>
            <a:r>
              <a:rPr lang="en-US" altLang="en-US" sz="1000">
                <a:solidFill>
                  <a:srgbClr val="333333"/>
                </a:solidFill>
                <a:hlinkClick r:id="rId3"/>
              </a:rPr>
              <a:t>https://doi.org/10.1093/database/baaa094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Work flow chart. Here, the cancer site will be specific to cancer site searched, e.g. breast, prostate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0201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baaa094, </a:t>
            </a:r>
            <a:r>
              <a:rPr lang="en-US" altLang="en-US" sz="1000">
                <a:solidFill>
                  <a:srgbClr val="333333"/>
                </a:solidFill>
                <a:hlinkClick r:id="rId3"/>
              </a:rPr>
              <a:t>https://doi.org/10.1093/database/baaa094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Entity-Relation diagram.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6728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baaa094, </a:t>
            </a:r>
            <a:r>
              <a:rPr lang="en-US" altLang="en-US" sz="1000">
                <a:solidFill>
                  <a:srgbClr val="333333"/>
                </a:solidFill>
                <a:hlinkClick r:id="rId3"/>
              </a:rPr>
              <a:t>https://doi.org/10.1093/database/baaa094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screenshot of the utility of CMBD. (a) The browse page, biomarkers are classified by their site, class,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4767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baaa094, </a:t>
            </a:r>
            <a:r>
              <a:rPr lang="en-US" altLang="en-US" sz="1000">
                <a:solidFill>
                  <a:srgbClr val="333333"/>
                </a:solidFill>
                <a:hlinkClick r:id="rId3"/>
              </a:rPr>
              <a:t>https://doi.org/10.1093/database/baaa094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Classification and statistics of biomarkers. (a) Type of biomarkers; (b) usage distribution of biomarkers;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07125"/>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baaa094, </a:t>
            </a:r>
            <a:r>
              <a:rPr lang="en-US" altLang="en-US" sz="1000">
                <a:solidFill>
                  <a:srgbClr val="333333"/>
                </a:solidFill>
                <a:hlinkClick r:id="rId3"/>
              </a:rPr>
              <a:t>https://doi.org/10.1093/database/baaa094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Weighed network of cancers and metabolic biomarkers. Nodes represent cancers and biomarkers, labeled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30500" y="1371600"/>
            <a:ext cx="369422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Work flow chart. Here, the cancer site will be specific to cancer site searched, e.g. breast, prostate and ...</vt:lpstr>
      <vt:lpstr>Figure 2. Entity-Relation diagram.
</vt:lpstr>
      <vt:lpstr>Figure 3. A screenshot of the utility of CMBD. (a) The browse page, biomarkers are classified by their site, class, ...</vt:lpstr>
      <vt:lpstr>Figure 4. Classification and statistics of biomarkers. (a) Type of biomarkers; (b) usage distribution of biomarkers; ...</vt:lpstr>
      <vt:lpstr>Figure 5. Weighed network of cancers and metabolic biomarkers. Nodes represent cancers and biomarkers, labeled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2024-05-19T19:11:07Z</dcterms:modified>
</cp:coreProperties>
</file>