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F5328-7558-42A3-8DF7-7224D0A3D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73DF5-4B87-4154-9FB0-EB8E05B18E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statistics for GtoPdb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2B378-F3A7-4241-AF9B-336F186EDE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Stress statistics for GtoPdb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5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Stress statistics for GtoPdb families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2024-05-19T10:30:37Z</dcterms:modified>
</cp:coreProperties>
</file>