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5CA7A-5A7F-4D0C-819A-446F9F3837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1BA24-32D7-4012-A7EA-AD7FA4376A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GREG’s web platform (basic mode). (a) Input data: cell type, DNA bin size and query (genomic range, transcription factor, lncRNA or DNA annotation). (b) Options to run query: either display new graph or add query to existing graph. (c) Results window: data associated with each node or relationship (see Table 1) can be visualized by hovering over the graph. (d) Options to manage results: delete or expand selected nodes or relationships, filter results by a given type of relationship, print a summary report or export a graph to a graph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FFA794-F2C1-4D96-AD76-584DC65846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 screenshot of GREG’s web platform (basic mode). (a) Input data: cell type, DNA bin size and query (genomic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401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 screenshot of GREG’s web platform (basic mode). (a) Input data: cell type, DNA bin size and query (genomic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2024-05-19T15:46:26Z</dcterms:modified>
</cp:coreProperties>
</file>