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045AC-BE20-4AC0-84EF-A26EFA47ED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5948E-C0D0-4565-B985-E547D8E0E1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top 10 significant enriched GO terms for isolated CHD. The statistical significance level (p.adjust, adjusted P-value) was depicted as different color.(X-axis indicated number of enriched genes; Y-axis indicated GO terms.)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E27EF5-7C4B-4BA2-AC35-08BE4052B8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top 10 significant enriched GO terms for isolated CHD. The statistical significance level (p.adjust,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666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top 10 significant enriched GO terms for isolated CHD. The statistical significance level (p.adjust,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2024-05-19T18:30:27Z</dcterms:modified>
</cp:coreProperties>
</file>