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972F9-712A-4336-BC12-F04CDC6FAB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A2A1D5-0709-4184-90D8-A86DAE0E83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Literature used in the Gliome database. (A, B) The distribution of the literature according to glial cell type (A) or the publication year (B). (C) The number of PPIs classified by analytical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53AF1-E976-43A8-A7E3-33A5401870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Gliome database. (A) Data mining step to obtain the glia secretome information. The obtained protein names are converted into UniProt ID. (B) Information is entered according to the database format so that users can browse various types of information. At this step, various external databases were used alongside ours. (C) A diagram of navigation at the Gliome database. The protein identifiers of any types were converted into official gene name/UniProt 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53AF1-E976-43A8-A7E3-33A5401870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main page and appearance of the Gliome database. (A) Main tabs, (B) quick search window, (C) protein list, (D) protein information. When a user enters a protein name, such as ‘LCN2’, on the quick search window, the page of LCN2 protein appears. By clicking the UniProt ID, the relevant detailed information can be obtained.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53AF1-E976-43A8-A7E3-33A54018700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Gliome database navigation. The main tab at the top of the homepage is hyperlinked with four major informative browsers including protein information (‘Proteins’), experiments (‘Experiments’), associated diseases (‘Diseases’) and PPI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53AF1-E976-43A8-A7E3-33A54018700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Literature used in the Gliome database. (A, B) The distribution of the literature according to glial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01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Gliome database. (A) Data mining step to obtain the glia secretome information. The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672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main page and appearance of the Gliome database. (A) Main tabs, (B) quick search window, (C)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88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Gliome database navigation. The main tab at the top of the homepage is hyperlinked with four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33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Literature used in the Gliome database. (A, B) The distribution of the literature according to glial cell ...</vt:lpstr>
      <vt:lpstr>Figure 2 Overview of the Gliome database. (A) Data mining step to obtain the glia secretome information. The obtained ...</vt:lpstr>
      <vt:lpstr>Figure 3 The main page and appearance of the Gliome database. (A) Main tabs, (B) quick search window, (C) protein ...</vt:lpstr>
      <vt:lpstr>Figure 4 Gliome database navigation. The main tab at the top of the homepage is hyperlinked with four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2024-05-19T14:16:02Z</dcterms:modified>
</cp:coreProperties>
</file>