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34F2B-7D0C-49ED-807D-93F8A3AE79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8269D-2468-400F-A8C9-037B1A4C53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homepage of FoPGDB.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2D0EF-F310-447A-BBCB-AAFC9291B6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homepage of FoPGDB.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38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homepage of FoPGDB.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2024-05-20T08:57:59Z</dcterms:modified>
</cp:coreProperties>
</file>