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0E7368-E053-462E-A1DB-87CA79097B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FA4AE1-2554-4E67-A410-D785C1F08B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implementation and overview of the CVDncR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2BC391-A0B3-4C59-BD72-EE2B0456FE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The implementation and overview of the CVDncR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3763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The implementation and overview of the CVDncR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2024-05-19T13:19:15Z</dcterms:modified>
</cp:coreProperties>
</file>