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AA8EE9-9389-45B1-BEB0-A7D3FF98A5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60D84B-F392-431D-8E02-7F65BCADDE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of the construction of the SeQuery. Hexagons denote the source databases, and ovals denote computational methods. Intermediate data derived during computation is represented by dashed squares, while the generated graphs for visualization are represented by solid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2B01D-4AA1-42C8-984C-8E422844CA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of the construction of the SeQuery. Hexagons denote the source databases, and ovals denote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04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Flowchart of the construction of the SeQuery. Hexagons denote the source databases, and ovals denote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2024-05-18T08:05:04Z</dcterms:modified>
</cp:coreProperties>
</file>